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7AD0-B674-4119-ACEE-2BF750917C5F}" type="datetimeFigureOut">
              <a:rPr lang="vi-VN" smtClean="0"/>
              <a:pPr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542-9ECA-42DC-A220-B8FC9775514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7AD0-B674-4119-ACEE-2BF750917C5F}" type="datetimeFigureOut">
              <a:rPr lang="vi-VN" smtClean="0"/>
              <a:pPr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542-9ECA-42DC-A220-B8FC9775514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7AD0-B674-4119-ACEE-2BF750917C5F}" type="datetimeFigureOut">
              <a:rPr lang="vi-VN" smtClean="0"/>
              <a:pPr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542-9ECA-42DC-A220-B8FC9775514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7AD0-B674-4119-ACEE-2BF750917C5F}" type="datetimeFigureOut">
              <a:rPr lang="vi-VN" smtClean="0"/>
              <a:pPr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542-9ECA-42DC-A220-B8FC9775514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7AD0-B674-4119-ACEE-2BF750917C5F}" type="datetimeFigureOut">
              <a:rPr lang="vi-VN" smtClean="0"/>
              <a:pPr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542-9ECA-42DC-A220-B8FC9775514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7AD0-B674-4119-ACEE-2BF750917C5F}" type="datetimeFigureOut">
              <a:rPr lang="vi-VN" smtClean="0"/>
              <a:pPr/>
              <a:t>16/01/2022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542-9ECA-42DC-A220-B8FC9775514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7AD0-B674-4119-ACEE-2BF750917C5F}" type="datetimeFigureOut">
              <a:rPr lang="vi-VN" smtClean="0"/>
              <a:pPr/>
              <a:t>16/01/2022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542-9ECA-42DC-A220-B8FC9775514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7AD0-B674-4119-ACEE-2BF750917C5F}" type="datetimeFigureOut">
              <a:rPr lang="vi-VN" smtClean="0"/>
              <a:pPr/>
              <a:t>16/01/2022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542-9ECA-42DC-A220-B8FC9775514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7AD0-B674-4119-ACEE-2BF750917C5F}" type="datetimeFigureOut">
              <a:rPr lang="vi-VN" smtClean="0"/>
              <a:pPr/>
              <a:t>16/01/2022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542-9ECA-42DC-A220-B8FC9775514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7AD0-B674-4119-ACEE-2BF750917C5F}" type="datetimeFigureOut">
              <a:rPr lang="vi-VN" smtClean="0"/>
              <a:pPr/>
              <a:t>16/01/2022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542-9ECA-42DC-A220-B8FC9775514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7AD0-B674-4119-ACEE-2BF750917C5F}" type="datetimeFigureOut">
              <a:rPr lang="vi-VN" smtClean="0"/>
              <a:pPr/>
              <a:t>16/01/2022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542-9ECA-42DC-A220-B8FC9775514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D7AD0-B674-4119-ACEE-2BF750917C5F}" type="datetimeFigureOut">
              <a:rPr lang="vi-VN" smtClean="0"/>
              <a:pPr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542-9ECA-42DC-A220-B8FC9775514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90% không nhìn thấy mặt người đàn ông trong bức tranh này - VnExpr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1399"/>
            <a:ext cx="9144000" cy="5072074"/>
          </a:xfrm>
          <a:prstGeom prst="rect">
            <a:avLst/>
          </a:prstGeom>
          <a:noFill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4282" y="214290"/>
            <a:ext cx="8929718" cy="70788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Unit 11-Lesson 2.Page 8,9.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.sachmem.vn/public/images/v2/TA3T2SHS/U11-L2-1-a_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57224" y="142852"/>
            <a:ext cx="4786346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That’s my brother.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8894" y="1071546"/>
            <a:ext cx="6215106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old is your brother?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5918" y="4214818"/>
            <a:ext cx="2928958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He’s seven.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.sachmem.vn/public/images/v2/TA3T2SHS/U11-L2-1-b_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28662" y="285728"/>
            <a:ext cx="6072230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That’s my grandmother.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6314" y="4500570"/>
            <a:ext cx="414340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old is she?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5286388"/>
            <a:ext cx="4000528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She’s sixty-five.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.sachmem.vn/public/images/v2/TA3T2SHS/U11-L2-2-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143932" cy="5357825"/>
          </a:xfrm>
          <a:prstGeom prst="rect">
            <a:avLst/>
          </a:prstGeom>
          <a:noFill/>
        </p:spPr>
      </p:pic>
      <p:pic>
        <p:nvPicPr>
          <p:cNvPr id="16390" name="Picture 6" descr="https://s.sachmem.vn/public/images/v2/TA3T2SHS/U11-L2-2-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8286808" cy="54292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4282" y="214290"/>
            <a:ext cx="6215106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old is your ______?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s.sachmem.vn/public/images/v2/TA3T2SHS/U11-L2-2-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71546"/>
            <a:ext cx="8572560" cy="542928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929322" y="1142984"/>
            <a:ext cx="271464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He’s ____.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15206" y="1142984"/>
            <a:ext cx="100016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58082" y="1142984"/>
            <a:ext cx="100016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00958" y="1142984"/>
            <a:ext cx="100016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.sachmem.vn/public/images/v2/TA3T2SHS/U11-L2-2-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7858180" cy="542926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4282" y="214290"/>
            <a:ext cx="5857916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old is your _____?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s://s.sachmem.vn/public/images/v2/TA3T2SHS/U11-L2-2-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8286808" cy="5500726"/>
          </a:xfrm>
          <a:prstGeom prst="rect">
            <a:avLst/>
          </a:prstGeom>
          <a:noFill/>
        </p:spPr>
      </p:pic>
      <p:pic>
        <p:nvPicPr>
          <p:cNvPr id="6" name="Picture 4" descr="https://s.sachmem.vn/public/images/v2/TA3T2SHS/U11-L2-2-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142984"/>
            <a:ext cx="8215370" cy="550072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15008" y="1142984"/>
            <a:ext cx="2643206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She’s ___.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3768" y="1142984"/>
            <a:ext cx="100016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15206" y="1142984"/>
            <a:ext cx="100016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86644" y="1142984"/>
            <a:ext cx="100016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s.sachmem.vn/public/images/v2/TA3T2SHS/U11-L2-3-1_su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5786446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old is your ____?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0826" y="857232"/>
            <a:ext cx="2143140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_____.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4414" y="2500306"/>
            <a:ext cx="100016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7686" y="2357430"/>
            <a:ext cx="100016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2198" y="2285992"/>
            <a:ext cx="100016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86644" y="3214686"/>
            <a:ext cx="100016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488" y="1857364"/>
            <a:ext cx="100016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0100" y="4643446"/>
            <a:ext cx="100016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.sachmem.vn/public/images/TA3T2SHS/U11-L2-4-1-mugnyhuoxrvqyqz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3286124"/>
          </a:xfrm>
          <a:prstGeom prst="rect">
            <a:avLst/>
          </a:prstGeom>
          <a:noFill/>
        </p:spPr>
      </p:pic>
      <p:pic>
        <p:nvPicPr>
          <p:cNvPr id="19460" name="Picture 4" descr="https://s.sachmem.vn/public/images/TA3T2SHS/U11-L2-4-2-jlrphrfdmjvsxgu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286124"/>
          </a:xfrm>
          <a:prstGeom prst="rect">
            <a:avLst/>
          </a:prstGeom>
          <a:noFill/>
        </p:spPr>
      </p:pic>
      <p:pic>
        <p:nvPicPr>
          <p:cNvPr id="19462" name="Picture 6" descr="https://s.sachmem.vn/public/images/TA3T2SHS/U11-L2-4-3-clthvazqoerwrlx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3"/>
            <a:ext cx="4572000" cy="3581397"/>
          </a:xfrm>
          <a:prstGeom prst="rect">
            <a:avLst/>
          </a:prstGeom>
          <a:noFill/>
        </p:spPr>
      </p:pic>
      <p:pic>
        <p:nvPicPr>
          <p:cNvPr id="19464" name="Picture 8" descr="https://s.sachmem.vn/public/images/TA3T2SHS/U11-L2-4-4-pgsvprvipqwjjyx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214686"/>
            <a:ext cx="4500562" cy="364331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0" y="2571744"/>
            <a:ext cx="714380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571744"/>
            <a:ext cx="714380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215058"/>
            <a:ext cx="714380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6215058"/>
            <a:ext cx="714380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86380" y="2571744"/>
            <a:ext cx="714380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86380" y="6215058"/>
            <a:ext cx="714380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348" y="2571744"/>
            <a:ext cx="714380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2910" y="6215058"/>
            <a:ext cx="714380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.sachmem.vn/public/images/TA3T2SHS/U11-L2-5-1-gdogkfvyohtmeg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Hi! My name is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I am ten years old. That is a picture of my family. </a:t>
            </a:r>
          </a:p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father is forty-four years old. My mother is thirty-nine years old. My brother is fourteen years old.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5592"/>
                <a:gridCol w="3018408"/>
              </a:tblGrid>
              <a:tr h="1371600">
                <a:tc>
                  <a:txBody>
                    <a:bodyPr/>
                    <a:lstStyle/>
                    <a:p>
                      <a:endParaRPr lang="vi-VN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/>
                        <a:t>Age</a:t>
                      </a:r>
                      <a:endParaRPr lang="vi-VN" sz="8000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en-US" sz="8000" dirty="0" err="1" smtClean="0"/>
                        <a:t>Quan</a:t>
                      </a:r>
                      <a:endParaRPr lang="vi-VN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/>
                        <a:t>10</a:t>
                      </a:r>
                      <a:endParaRPr lang="vi-VN" sz="8000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en-US" sz="8000" dirty="0" smtClean="0"/>
                        <a:t>His</a:t>
                      </a:r>
                      <a:r>
                        <a:rPr lang="en-US" sz="8000" baseline="0" dirty="0" smtClean="0"/>
                        <a:t> father</a:t>
                      </a:r>
                      <a:endParaRPr lang="vi-VN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8000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en-US" sz="8000" dirty="0" smtClean="0"/>
                        <a:t>His</a:t>
                      </a:r>
                      <a:r>
                        <a:rPr lang="en-US" sz="8000" baseline="0" dirty="0" smtClean="0"/>
                        <a:t> mother</a:t>
                      </a:r>
                      <a:endParaRPr lang="vi-VN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8000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en-US" sz="8000" dirty="0" smtClean="0"/>
                        <a:t>His</a:t>
                      </a:r>
                      <a:r>
                        <a:rPr lang="en-US" sz="8000" baseline="0" dirty="0" smtClean="0"/>
                        <a:t> brother</a:t>
                      </a:r>
                      <a:endParaRPr lang="vi-VN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8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572264" y="3143248"/>
            <a:ext cx="128588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2264" y="4286256"/>
            <a:ext cx="128588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3702" y="5715016"/>
            <a:ext cx="128588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Ỷ NIỆM NGÀY QUỐC TẾ HẠNH PHÚC 20/3 VÀ LIÊN HỆ VAI TRÒ CỦA TỔ CHỨC HỘI LHPN  CÁC CẤP TRONG THỰC HIỆN MỤC TIÊU CHĂM LO, BẢO VỆ QUYỀN LỢI C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928670"/>
            <a:ext cx="4857752" cy="592933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7478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1.How old are you?</a:t>
            </a:r>
          </a:p>
          <a:p>
            <a:r>
              <a:rPr lang="en-US" sz="5400" b="1" dirty="0" smtClean="0">
                <a:solidFill>
                  <a:srgbClr val="FF0000"/>
                </a:solidFill>
              </a:rPr>
              <a:t>I am ...</a:t>
            </a:r>
          </a:p>
          <a:p>
            <a:r>
              <a:rPr lang="en-US" sz="5400" b="1" dirty="0" smtClean="0">
                <a:solidFill>
                  <a:srgbClr val="FF0000"/>
                </a:solidFill>
              </a:rPr>
              <a:t>2.How old is your mother?</a:t>
            </a:r>
          </a:p>
          <a:p>
            <a:r>
              <a:rPr lang="en-US" sz="5400" b="1" dirty="0" smtClean="0">
                <a:solidFill>
                  <a:srgbClr val="FF0000"/>
                </a:solidFill>
              </a:rPr>
              <a:t>She is ...</a:t>
            </a:r>
          </a:p>
          <a:p>
            <a:r>
              <a:rPr lang="en-US" sz="5400" b="1" dirty="0" smtClean="0">
                <a:solidFill>
                  <a:srgbClr val="FF0000"/>
                </a:solidFill>
              </a:rPr>
              <a:t>3.How old is your father?</a:t>
            </a:r>
          </a:p>
          <a:p>
            <a:r>
              <a:rPr lang="en-US" sz="5400" b="1" dirty="0" smtClean="0">
                <a:solidFill>
                  <a:srgbClr val="FF0000"/>
                </a:solidFill>
              </a:rPr>
              <a:t>He is ...</a:t>
            </a:r>
          </a:p>
          <a:p>
            <a:r>
              <a:rPr lang="en-US" sz="5400" b="1" dirty="0" smtClean="0">
                <a:solidFill>
                  <a:srgbClr val="FF0000"/>
                </a:solidFill>
              </a:rPr>
              <a:t>4.How old is your brother/sister?</a:t>
            </a:r>
          </a:p>
          <a:p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1500166" y="785794"/>
            <a:ext cx="4786346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years old.</a:t>
            </a:r>
            <a:endParaRPr lang="en-US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8794" y="2500306"/>
            <a:ext cx="5715040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 years old.</a:t>
            </a:r>
            <a:endParaRPr lang="en-US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3042" y="4071942"/>
            <a:ext cx="5429288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 years old.</a:t>
            </a:r>
            <a:endParaRPr lang="en-US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0562" y="5786454"/>
            <a:ext cx="4429156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7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He/She</a:t>
            </a:r>
            <a:r>
              <a:rPr lang="en-U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__.</a:t>
            </a:r>
            <a:endParaRPr lang="en-US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146</Words>
  <Application>Microsoft Office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This MC</cp:lastModifiedBy>
  <cp:revision>16</cp:revision>
  <dcterms:created xsi:type="dcterms:W3CDTF">2021-12-06T07:46:10Z</dcterms:created>
  <dcterms:modified xsi:type="dcterms:W3CDTF">2022-01-16T14:38:31Z</dcterms:modified>
</cp:coreProperties>
</file>